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F2CC"/>
    <a:srgbClr val="FFA7A7"/>
    <a:srgbClr val="DEEBF7"/>
    <a:srgbClr val="E2F0D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3455B-6622-4BA3-9047-1C85E984A1D9}" v="225" dt="2023-01-29T21:47:51.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p:scale>
          <a:sx n="75" d="100"/>
          <a:sy n="75" d="100"/>
        </p:scale>
        <p:origin x="136" y="-936"/>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29T21:49:45.031" v="709"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26T06:33:10.558" v="21" actId="20577"/>
        <pc:sldMkLst>
          <pc:docMk/>
          <pc:sldMk cId="3427877334" sldId="323"/>
        </pc:sldMkLst>
        <pc:spChg chg="mod">
          <ac:chgData name="Gerth Stølting Brodal" userId="04ef4784-6591-4f86-a140-f5c3b108582a" providerId="ADAL" clId="{0F53455B-6622-4BA3-9047-1C85E984A1D9}" dt="2023-01-26T06:33:10.558" v="21"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242830"/>
            <a:ext cx="9144000" cy="4423718"/>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endParaRPr lang="en-US" dirty="0"/>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p>
          <a:p>
            <a:pPr>
              <a:tabLst>
                <a:tab pos="539750" algn="l"/>
              </a:tabLst>
            </a:pPr>
            <a:endParaRPr lang="en-US" sz="1400" dirty="0"/>
          </a:p>
          <a:p>
            <a:pPr>
              <a:tabLst>
                <a:tab pos="539750" algn="l"/>
              </a:tabLst>
            </a:pPr>
            <a:r>
              <a:rPr lang="en-US" sz="1400" b="1" dirty="0"/>
              <a:t>Notes	</a:t>
            </a:r>
            <a:r>
              <a:rPr lang="en-US" sz="1400" dirty="0"/>
              <a:t>Grade reflects an overall assessment </a:t>
            </a:r>
          </a:p>
          <a:p>
            <a:pPr>
              <a:tabLst>
                <a:tab pos="539750" algn="l"/>
              </a:tabLst>
            </a:pPr>
            <a:r>
              <a:rPr lang="en-US" sz="1400" dirty="0"/>
              <a:t>	of implementation project and </a:t>
            </a:r>
          </a:p>
          <a:p>
            <a:pPr>
              <a:tabLst>
                <a:tab pos="539750" algn="l"/>
              </a:tabLst>
            </a:pPr>
            <a:r>
              <a:rPr lang="en-US" sz="1400" dirty="0"/>
              <a:t>	written examination.</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4283600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print("Sum = %d"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15854</TotalTime>
  <Words>11086</Words>
  <Application>Microsoft Office PowerPoint</Application>
  <PresentationFormat>Widescreen</PresentationFormat>
  <Paragraphs>1049</Paragraphs>
  <Slides>52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Wingdings</vt:lpstr>
      <vt:lpstr>Office Theme</vt:lpstr>
      <vt:lpstr>Introduction to Programming with Scientific Applications</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2023-01-29T21:49:49Z</dcterms:modified>
</cp:coreProperties>
</file>